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66"/>
    <a:srgbClr val="CCFFFF"/>
    <a:srgbClr val="99CCFF"/>
    <a:srgbClr val="3333FF"/>
    <a:srgbClr val="0000CC"/>
    <a:srgbClr val="000099"/>
    <a:srgbClr val="003399"/>
    <a:srgbClr val="336699"/>
    <a:srgbClr val="0066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ภาพนิ่ง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685800" y="2130425"/>
            <a:ext cx="7772400" cy="1470025"/>
          </a:xfrm>
        </p:spPr>
        <p:txBody>
          <a:bodyPr/>
          <a:lstStyle/>
          <a:p>
            <a:r>
              <a:rPr lang="th-TH" smtClean="0"/>
              <a:t>คลิกเพื่อแก้ไขลักษณะชื่อเรื่องต้นแบบ</a:t>
            </a:r>
            <a:endParaRPr lang="th-TH"/>
          </a:p>
        </p:txBody>
      </p:sp>
      <p:sp>
        <p:nvSpPr>
          <p:cNvPr id="3" name="ชื่อเรื่องรอง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h-TH" smtClean="0"/>
              <a:t>คลิกเพื่อแก้ไขลักษณะชื่อเรื่องรองต้นแบบ</a:t>
            </a:r>
            <a:endParaRPr lang="th-TH"/>
          </a:p>
        </p:txBody>
      </p:sp>
      <p:sp>
        <p:nvSpPr>
          <p:cNvPr id="4" name="ตัวยึดวันที่ 3"/>
          <p:cNvSpPr>
            <a:spLocks noGrp="1"/>
          </p:cNvSpPr>
          <p:nvPr>
            <p:ph type="dt" sz="half" idx="10"/>
          </p:nvPr>
        </p:nvSpPr>
        <p:spPr/>
        <p:txBody>
          <a:body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ข้อความแนวตั้ง 2"/>
          <p:cNvSpPr>
            <a:spLocks noGrp="1"/>
          </p:cNvSpPr>
          <p:nvPr>
            <p:ph type="body" orient="vert" idx="1"/>
          </p:nvPr>
        </p:nvSpPr>
        <p:spPr/>
        <p:txBody>
          <a:bodyPr vert="eaVert"/>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6629400" y="274638"/>
            <a:ext cx="2057400" cy="5851525"/>
          </a:xfrm>
        </p:spPr>
        <p:txBody>
          <a:bodyPr vert="eaVert"/>
          <a:lstStyle/>
          <a:p>
            <a:r>
              <a:rPr lang="th-TH" smtClean="0"/>
              <a:t>คลิกเพื่อแก้ไขลักษณะชื่อเรื่องต้นแบบ</a:t>
            </a:r>
            <a:endParaRPr lang="th-TH"/>
          </a:p>
        </p:txBody>
      </p:sp>
      <p:sp>
        <p:nvSpPr>
          <p:cNvPr id="3" name="ตัวยึดข้อความแนวตั้ง 2"/>
          <p:cNvSpPr>
            <a:spLocks noGrp="1"/>
          </p:cNvSpPr>
          <p:nvPr>
            <p:ph type="body" orient="vert" idx="1"/>
          </p:nvPr>
        </p:nvSpPr>
        <p:spPr>
          <a:xfrm>
            <a:off x="457200" y="274638"/>
            <a:ext cx="6019800" cy="5851525"/>
          </a:xfrm>
        </p:spPr>
        <p:txBody>
          <a:bodyPr vert="eaVert"/>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เนื้อหา 2"/>
          <p:cNvSpPr>
            <a:spLocks noGrp="1"/>
          </p:cNvSpPr>
          <p:nvPr>
            <p:ph idx="1"/>
          </p:nvPr>
        </p:nvSpPr>
        <p:spPr/>
        <p:txBody>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10"/>
          </p:nvPr>
        </p:nvSpPr>
        <p:spPr/>
        <p:txBody>
          <a:body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722313" y="4406900"/>
            <a:ext cx="7772400" cy="1362075"/>
          </a:xfrm>
        </p:spPr>
        <p:txBody>
          <a:bodyPr anchor="t"/>
          <a:lstStyle>
            <a:lvl1pPr algn="l">
              <a:defRPr sz="4000" b="1" cap="all"/>
            </a:lvl1p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h-TH" smtClean="0"/>
              <a:t>คลิกเพื่อแก้ไขลักษณะของข้อความต้นแบบ</a:t>
            </a:r>
          </a:p>
        </p:txBody>
      </p:sp>
      <p:sp>
        <p:nvSpPr>
          <p:cNvPr id="4" name="ตัวยึดวันที่ 3"/>
          <p:cNvSpPr>
            <a:spLocks noGrp="1"/>
          </p:cNvSpPr>
          <p:nvPr>
            <p:ph type="dt" sz="half" idx="10"/>
          </p:nvPr>
        </p:nvSpPr>
        <p:spPr/>
        <p:txBody>
          <a:body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11"/>
          </p:nvPr>
        </p:nvSpPr>
        <p:spPr/>
        <p:txBody>
          <a:bodyPr/>
          <a:lstStyle/>
          <a:p>
            <a:endParaRPr lang="th-TH"/>
          </a:p>
        </p:txBody>
      </p:sp>
      <p:sp>
        <p:nvSpPr>
          <p:cNvPr id="6" name="ตัวยึดหมายเลขภาพนิ่ง 5"/>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เนื้อหา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เนื้อหา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5" name="ตัวยึดวันที่ 4"/>
          <p:cNvSpPr>
            <a:spLocks noGrp="1"/>
          </p:cNvSpPr>
          <p:nvPr>
            <p:ph type="dt" sz="half" idx="10"/>
          </p:nvPr>
        </p:nvSpPr>
        <p:spPr/>
        <p:txBody>
          <a:bodyPr/>
          <a:lstStyle/>
          <a:p>
            <a:fld id="{1B679167-FE59-43C9-9E53-60F9883A892C}" type="datetimeFigureOut">
              <a:rPr lang="th-TH" smtClean="0"/>
              <a:pPr/>
              <a:t>16/12/56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lvl1p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คลิกเพื่อแก้ไขลักษณะของข้อความต้นแบบ</a:t>
            </a:r>
          </a:p>
        </p:txBody>
      </p:sp>
      <p:sp>
        <p:nvSpPr>
          <p:cNvPr id="4" name="ตัวยึดเนื้อหา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5" name="ตัวยึดข้อความ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smtClean="0"/>
              <a:t>คลิกเพื่อแก้ไขลักษณะของข้อความต้นแบบ</a:t>
            </a:r>
          </a:p>
        </p:txBody>
      </p:sp>
      <p:sp>
        <p:nvSpPr>
          <p:cNvPr id="6" name="ตัวยึดเนื้อหา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7" name="ตัวยึดวันที่ 6"/>
          <p:cNvSpPr>
            <a:spLocks noGrp="1"/>
          </p:cNvSpPr>
          <p:nvPr>
            <p:ph type="dt" sz="half" idx="10"/>
          </p:nvPr>
        </p:nvSpPr>
        <p:spPr/>
        <p:txBody>
          <a:bodyPr/>
          <a:lstStyle/>
          <a:p>
            <a:fld id="{1B679167-FE59-43C9-9E53-60F9883A892C}" type="datetimeFigureOut">
              <a:rPr lang="th-TH" smtClean="0"/>
              <a:pPr/>
              <a:t>16/12/56</a:t>
            </a:fld>
            <a:endParaRPr lang="th-TH"/>
          </a:p>
        </p:txBody>
      </p:sp>
      <p:sp>
        <p:nvSpPr>
          <p:cNvPr id="8" name="ตัวยึดท้ายกระดาษ 7"/>
          <p:cNvSpPr>
            <a:spLocks noGrp="1"/>
          </p:cNvSpPr>
          <p:nvPr>
            <p:ph type="ftr" sz="quarter" idx="11"/>
          </p:nvPr>
        </p:nvSpPr>
        <p:spPr/>
        <p:txBody>
          <a:bodyPr/>
          <a:lstStyle/>
          <a:p>
            <a:endParaRPr lang="th-TH"/>
          </a:p>
        </p:txBody>
      </p:sp>
      <p:sp>
        <p:nvSpPr>
          <p:cNvPr id="9" name="ตัวยึดหมายเลขภาพนิ่ง 8"/>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smtClean="0"/>
              <a:t>คลิกเพื่อแก้ไขลักษณะชื่อเรื่องต้นแบบ</a:t>
            </a:r>
            <a:endParaRPr lang="th-TH"/>
          </a:p>
        </p:txBody>
      </p:sp>
      <p:sp>
        <p:nvSpPr>
          <p:cNvPr id="3" name="ตัวยึดวันที่ 2"/>
          <p:cNvSpPr>
            <a:spLocks noGrp="1"/>
          </p:cNvSpPr>
          <p:nvPr>
            <p:ph type="dt" sz="half" idx="10"/>
          </p:nvPr>
        </p:nvSpPr>
        <p:spPr/>
        <p:txBody>
          <a:bodyPr/>
          <a:lstStyle/>
          <a:p>
            <a:fld id="{1B679167-FE59-43C9-9E53-60F9883A892C}" type="datetimeFigureOut">
              <a:rPr lang="th-TH" smtClean="0"/>
              <a:pPr/>
              <a:t>16/12/56</a:t>
            </a:fld>
            <a:endParaRPr lang="th-TH"/>
          </a:p>
        </p:txBody>
      </p:sp>
      <p:sp>
        <p:nvSpPr>
          <p:cNvPr id="4" name="ตัวยึดท้ายกระดาษ 3"/>
          <p:cNvSpPr>
            <a:spLocks noGrp="1"/>
          </p:cNvSpPr>
          <p:nvPr>
            <p:ph type="ftr" sz="quarter" idx="11"/>
          </p:nvPr>
        </p:nvSpPr>
        <p:spPr/>
        <p:txBody>
          <a:bodyPr/>
          <a:lstStyle/>
          <a:p>
            <a:endParaRPr lang="th-TH"/>
          </a:p>
        </p:txBody>
      </p:sp>
      <p:sp>
        <p:nvSpPr>
          <p:cNvPr id="5" name="ตัวยึดหมายเลขภาพนิ่ง 4"/>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1"/>
          <p:cNvSpPr>
            <a:spLocks noGrp="1"/>
          </p:cNvSpPr>
          <p:nvPr>
            <p:ph type="dt" sz="half" idx="10"/>
          </p:nvPr>
        </p:nvSpPr>
        <p:spPr/>
        <p:txBody>
          <a:bodyPr/>
          <a:lstStyle/>
          <a:p>
            <a:fld id="{1B679167-FE59-43C9-9E53-60F9883A892C}" type="datetimeFigureOut">
              <a:rPr lang="th-TH" smtClean="0"/>
              <a:pPr/>
              <a:t>16/12/56</a:t>
            </a:fld>
            <a:endParaRPr lang="th-TH"/>
          </a:p>
        </p:txBody>
      </p:sp>
      <p:sp>
        <p:nvSpPr>
          <p:cNvPr id="3" name="ตัวยึดท้ายกระดาษ 2"/>
          <p:cNvSpPr>
            <a:spLocks noGrp="1"/>
          </p:cNvSpPr>
          <p:nvPr>
            <p:ph type="ftr" sz="quarter" idx="11"/>
          </p:nvPr>
        </p:nvSpPr>
        <p:spPr/>
        <p:txBody>
          <a:bodyPr/>
          <a:lstStyle/>
          <a:p>
            <a:endParaRPr lang="th-TH"/>
          </a:p>
        </p:txBody>
      </p:sp>
      <p:sp>
        <p:nvSpPr>
          <p:cNvPr id="4" name="ตัวยึดหมายเลขภาพนิ่ง 3"/>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457200" y="273050"/>
            <a:ext cx="3008313" cy="1162050"/>
          </a:xfrm>
        </p:spPr>
        <p:txBody>
          <a:bodyPr anchor="b"/>
          <a:lstStyle>
            <a:lvl1pPr algn="l">
              <a:defRPr sz="2000" b="1"/>
            </a:lvl1pPr>
          </a:lstStyle>
          <a:p>
            <a:r>
              <a:rPr lang="th-TH" smtClean="0"/>
              <a:t>คลิกเพื่อแก้ไขลักษณะชื่อเรื่องต้นแบบ</a:t>
            </a:r>
            <a:endParaRPr lang="th-TH"/>
          </a:p>
        </p:txBody>
      </p:sp>
      <p:sp>
        <p:nvSpPr>
          <p:cNvPr id="3" name="ตัวยึดเนื้อหา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ข้อความ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1B679167-FE59-43C9-9E53-60F9883A892C}" type="datetimeFigureOut">
              <a:rPr lang="th-TH" smtClean="0"/>
              <a:pPr/>
              <a:t>16/12/56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792288" y="4800600"/>
            <a:ext cx="5486400" cy="566738"/>
          </a:xfrm>
        </p:spPr>
        <p:txBody>
          <a:bodyPr anchor="b"/>
          <a:lstStyle>
            <a:lvl1pPr algn="l">
              <a:defRPr sz="2000" b="1"/>
            </a:lvl1pPr>
          </a:lstStyle>
          <a:p>
            <a:r>
              <a:rPr lang="th-TH" smtClean="0"/>
              <a:t>คลิกเพื่อแก้ไขลักษณะชื่อเรื่องต้นแบบ</a:t>
            </a:r>
            <a:endParaRPr lang="th-TH"/>
          </a:p>
        </p:txBody>
      </p:sp>
      <p:sp>
        <p:nvSpPr>
          <p:cNvPr id="3" name="ตัวยึดรูปภาพ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ตัวยึดข้อความ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h-TH" smtClean="0"/>
              <a:t>คลิกเพื่อแก้ไขลักษณะของข้อความต้นแบบ</a:t>
            </a:r>
          </a:p>
        </p:txBody>
      </p:sp>
      <p:sp>
        <p:nvSpPr>
          <p:cNvPr id="5" name="ตัวยึดวันที่ 4"/>
          <p:cNvSpPr>
            <a:spLocks noGrp="1"/>
          </p:cNvSpPr>
          <p:nvPr>
            <p:ph type="dt" sz="half" idx="10"/>
          </p:nvPr>
        </p:nvSpPr>
        <p:spPr/>
        <p:txBody>
          <a:bodyPr/>
          <a:lstStyle/>
          <a:p>
            <a:fld id="{1B679167-FE59-43C9-9E53-60F9883A892C}" type="datetimeFigureOut">
              <a:rPr lang="th-TH" smtClean="0"/>
              <a:pPr/>
              <a:t>16/12/56</a:t>
            </a:fld>
            <a:endParaRPr lang="th-TH"/>
          </a:p>
        </p:txBody>
      </p:sp>
      <p:sp>
        <p:nvSpPr>
          <p:cNvPr id="6" name="ตัวยึดท้ายกระดาษ 5"/>
          <p:cNvSpPr>
            <a:spLocks noGrp="1"/>
          </p:cNvSpPr>
          <p:nvPr>
            <p:ph type="ftr" sz="quarter" idx="11"/>
          </p:nvPr>
        </p:nvSpPr>
        <p:spPr/>
        <p:txBody>
          <a:bodyPr/>
          <a:lstStyle/>
          <a:p>
            <a:endParaRPr lang="th-TH"/>
          </a:p>
        </p:txBody>
      </p:sp>
      <p:sp>
        <p:nvSpPr>
          <p:cNvPr id="7" name="ตัวยึดหมายเลขภาพนิ่ง 6"/>
          <p:cNvSpPr>
            <a:spLocks noGrp="1"/>
          </p:cNvSpPr>
          <p:nvPr>
            <p:ph type="sldNum" sz="quarter" idx="12"/>
          </p:nvPr>
        </p:nvSpPr>
        <p:spPr/>
        <p:txBody>
          <a:bodyPr/>
          <a:lstStyle/>
          <a:p>
            <a:fld id="{841C5E49-AA54-4F36-A99F-81FB61B5DAF1}"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ชื่อเรื่อง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h-TH" smtClean="0"/>
              <a:t>คลิกเพื่อแก้ไขลักษณะชื่อเรื่องต้นแบบ</a:t>
            </a:r>
            <a:endParaRPr lang="th-TH"/>
          </a:p>
        </p:txBody>
      </p:sp>
      <p:sp>
        <p:nvSpPr>
          <p:cNvPr id="3" name="ตัวยึดข้อความ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h-TH" smtClean="0"/>
              <a:t>คลิกเพื่อแก้ไขลักษณะของข้อความต้นแบบ</a:t>
            </a:r>
          </a:p>
          <a:p>
            <a:pPr lvl="1"/>
            <a:r>
              <a:rPr lang="th-TH" smtClean="0"/>
              <a:t>ระดับที่สอง</a:t>
            </a:r>
          </a:p>
          <a:p>
            <a:pPr lvl="2"/>
            <a:r>
              <a:rPr lang="th-TH" smtClean="0"/>
              <a:t>ระดับที่สาม</a:t>
            </a:r>
          </a:p>
          <a:p>
            <a:pPr lvl="3"/>
            <a:r>
              <a:rPr lang="th-TH" smtClean="0"/>
              <a:t>ระดับที่สี่</a:t>
            </a:r>
          </a:p>
          <a:p>
            <a:pPr lvl="4"/>
            <a:r>
              <a:rPr lang="th-TH" smtClean="0"/>
              <a:t>ระดับที่ห้า</a:t>
            </a:r>
            <a:endParaRPr lang="th-TH"/>
          </a:p>
        </p:txBody>
      </p:sp>
      <p:sp>
        <p:nvSpPr>
          <p:cNvPr id="4" name="ตัวยึดวันที่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79167-FE59-43C9-9E53-60F9883A892C}" type="datetimeFigureOut">
              <a:rPr lang="th-TH" smtClean="0"/>
              <a:pPr/>
              <a:t>16/12/56</a:t>
            </a:fld>
            <a:endParaRPr lang="th-TH"/>
          </a:p>
        </p:txBody>
      </p:sp>
      <p:sp>
        <p:nvSpPr>
          <p:cNvPr id="5" name="ตัวยึดท้ายกระดา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ตัวยึดหมายเลขภาพนิ่ง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C5E49-AA54-4F36-A99F-81FB61B5DAF1}"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42844" y="4071942"/>
            <a:ext cx="4071966" cy="2643206"/>
          </a:xfrm>
          <a:ln>
            <a:prstDash val="lgDash"/>
          </a:ln>
        </p:spPr>
        <p:style>
          <a:lnRef idx="2">
            <a:schemeClr val="dk1"/>
          </a:lnRef>
          <a:fillRef idx="1">
            <a:schemeClr val="lt1"/>
          </a:fillRef>
          <a:effectRef idx="0">
            <a:schemeClr val="dk1"/>
          </a:effectRef>
          <a:fontRef idx="minor">
            <a:schemeClr val="dk1"/>
          </a:fontRef>
        </p:style>
        <p:txBody>
          <a:bodyPr>
            <a:normAutofit fontScale="90000"/>
          </a:bodyPr>
          <a:lstStyle/>
          <a:p>
            <a:r>
              <a:rPr lang="en-US" b="1" dirty="0">
                <a:ln w="28575">
                  <a:solidFill>
                    <a:schemeClr val="tx1"/>
                  </a:solidFill>
                </a:ln>
                <a:solidFill>
                  <a:srgbClr val="6600CC"/>
                </a:solidFill>
                <a:latin typeface="Arial Black" pitchFamily="34" charset="0"/>
              </a:rPr>
              <a:t>H</a:t>
            </a:r>
            <a:r>
              <a:rPr lang="en-US" b="1" dirty="0">
                <a:ln w="28575">
                  <a:solidFill>
                    <a:schemeClr val="tx1"/>
                  </a:solidFill>
                </a:ln>
                <a:solidFill>
                  <a:srgbClr val="9933FF"/>
                </a:solidFill>
                <a:latin typeface="Arial Black" pitchFamily="34" charset="0"/>
              </a:rPr>
              <a:t>o</a:t>
            </a:r>
            <a:r>
              <a:rPr lang="en-US" b="1" dirty="0">
                <a:ln w="28575">
                  <a:solidFill>
                    <a:schemeClr val="tx1"/>
                  </a:solidFill>
                </a:ln>
                <a:solidFill>
                  <a:srgbClr val="CC66FF"/>
                </a:solidFill>
                <a:latin typeface="Arial Black" pitchFamily="34" charset="0"/>
              </a:rPr>
              <a:t>w</a:t>
            </a:r>
            <a:r>
              <a:rPr lang="en-US" b="1" dirty="0">
                <a:ln w="28575">
                  <a:solidFill>
                    <a:schemeClr val="tx1"/>
                  </a:solidFill>
                </a:ln>
                <a:latin typeface="Arial Black" pitchFamily="34" charset="0"/>
              </a:rPr>
              <a:t> </a:t>
            </a:r>
            <a:r>
              <a:rPr lang="en-US" b="1" dirty="0">
                <a:ln w="28575">
                  <a:solidFill>
                    <a:schemeClr val="tx1"/>
                  </a:solidFill>
                </a:ln>
                <a:solidFill>
                  <a:srgbClr val="FF66FF"/>
                </a:solidFill>
                <a:latin typeface="Arial Black" pitchFamily="34" charset="0"/>
              </a:rPr>
              <a:t>d</a:t>
            </a:r>
            <a:r>
              <a:rPr lang="en-US" b="1" dirty="0">
                <a:ln w="28575">
                  <a:solidFill>
                    <a:schemeClr val="tx1"/>
                  </a:solidFill>
                </a:ln>
                <a:solidFill>
                  <a:srgbClr val="FF66CC"/>
                </a:solidFill>
                <a:latin typeface="Arial Black" pitchFamily="34" charset="0"/>
              </a:rPr>
              <a:t>o</a:t>
            </a:r>
            <a:r>
              <a:rPr lang="en-US" b="1" dirty="0">
                <a:ln w="28575">
                  <a:solidFill>
                    <a:schemeClr val="tx1"/>
                  </a:solidFill>
                </a:ln>
                <a:latin typeface="Arial Black" pitchFamily="34" charset="0"/>
              </a:rPr>
              <a:t> </a:t>
            </a:r>
            <a:r>
              <a:rPr lang="en-US" b="1" dirty="0">
                <a:ln w="28575">
                  <a:solidFill>
                    <a:schemeClr val="tx1"/>
                  </a:solidFill>
                </a:ln>
                <a:solidFill>
                  <a:srgbClr val="FF6699"/>
                </a:solidFill>
                <a:latin typeface="Arial Black" pitchFamily="34" charset="0"/>
              </a:rPr>
              <a:t>I</a:t>
            </a:r>
            <a:r>
              <a:rPr lang="en-US" b="1" dirty="0">
                <a:ln w="28575">
                  <a:solidFill>
                    <a:schemeClr val="tx1"/>
                  </a:solidFill>
                </a:ln>
                <a:latin typeface="Arial Black" pitchFamily="34" charset="0"/>
              </a:rPr>
              <a:t> </a:t>
            </a:r>
            <a:r>
              <a:rPr lang="en-US" b="1" dirty="0">
                <a:ln w="28575">
                  <a:solidFill>
                    <a:schemeClr val="tx1"/>
                  </a:solidFill>
                </a:ln>
                <a:solidFill>
                  <a:srgbClr val="FF7C80"/>
                </a:solidFill>
                <a:latin typeface="Arial Black" pitchFamily="34" charset="0"/>
              </a:rPr>
              <a:t>w</a:t>
            </a:r>
            <a:r>
              <a:rPr lang="en-US" b="1" dirty="0">
                <a:ln w="28575">
                  <a:solidFill>
                    <a:schemeClr val="tx1"/>
                  </a:solidFill>
                </a:ln>
                <a:solidFill>
                  <a:srgbClr val="FF6600"/>
                </a:solidFill>
                <a:latin typeface="Arial Black" pitchFamily="34" charset="0"/>
              </a:rPr>
              <a:t>a</a:t>
            </a:r>
            <a:r>
              <a:rPr lang="en-US" b="1" dirty="0">
                <a:ln w="28575">
                  <a:solidFill>
                    <a:schemeClr val="tx1"/>
                  </a:solidFill>
                </a:ln>
                <a:solidFill>
                  <a:srgbClr val="FF3300"/>
                </a:solidFill>
                <a:latin typeface="Arial Black" pitchFamily="34" charset="0"/>
              </a:rPr>
              <a:t>s</a:t>
            </a:r>
            <a:r>
              <a:rPr lang="en-US" b="1" dirty="0">
                <a:ln w="28575">
                  <a:solidFill>
                    <a:schemeClr val="tx1"/>
                  </a:solidFill>
                </a:ln>
                <a:solidFill>
                  <a:srgbClr val="993300"/>
                </a:solidFill>
                <a:latin typeface="Arial Black" pitchFamily="34" charset="0"/>
              </a:rPr>
              <a:t>h</a:t>
            </a:r>
            <a:r>
              <a:rPr lang="en-US" b="1" dirty="0">
                <a:ln w="28575">
                  <a:solidFill>
                    <a:schemeClr val="tx1"/>
                  </a:solidFill>
                </a:ln>
                <a:latin typeface="Arial Black" pitchFamily="34" charset="0"/>
              </a:rPr>
              <a:t> </a:t>
            </a:r>
            <a:r>
              <a:rPr lang="en-US" b="1" dirty="0">
                <a:ln w="28575">
                  <a:solidFill>
                    <a:schemeClr val="tx1"/>
                  </a:solidFill>
                </a:ln>
                <a:solidFill>
                  <a:srgbClr val="CC6600"/>
                </a:solidFill>
                <a:latin typeface="Arial Black" pitchFamily="34" charset="0"/>
              </a:rPr>
              <a:t>m</a:t>
            </a:r>
            <a:r>
              <a:rPr lang="en-US" b="1" dirty="0">
                <a:ln w="28575">
                  <a:solidFill>
                    <a:schemeClr val="tx1"/>
                  </a:solidFill>
                </a:ln>
                <a:solidFill>
                  <a:srgbClr val="FFCC00"/>
                </a:solidFill>
                <a:latin typeface="Arial Black" pitchFamily="34" charset="0"/>
              </a:rPr>
              <a:t>y</a:t>
            </a:r>
            <a:r>
              <a:rPr lang="en-US" b="1" dirty="0">
                <a:ln w="28575">
                  <a:solidFill>
                    <a:schemeClr val="tx1"/>
                  </a:solidFill>
                </a:ln>
                <a:latin typeface="Arial Black" pitchFamily="34" charset="0"/>
              </a:rPr>
              <a:t> </a:t>
            </a:r>
            <a:r>
              <a:rPr lang="en-US" b="1" dirty="0">
                <a:ln w="28575">
                  <a:solidFill>
                    <a:schemeClr val="tx1"/>
                  </a:solidFill>
                </a:ln>
                <a:solidFill>
                  <a:srgbClr val="FFFF66"/>
                </a:solidFill>
                <a:latin typeface="Arial Black" pitchFamily="34" charset="0"/>
              </a:rPr>
              <a:t>h</a:t>
            </a:r>
            <a:r>
              <a:rPr lang="en-US" b="1" dirty="0">
                <a:ln w="28575">
                  <a:solidFill>
                    <a:schemeClr val="tx1"/>
                  </a:solidFill>
                </a:ln>
                <a:solidFill>
                  <a:srgbClr val="CCFF66"/>
                </a:solidFill>
                <a:latin typeface="Arial Black" pitchFamily="34" charset="0"/>
              </a:rPr>
              <a:t>a</a:t>
            </a:r>
            <a:r>
              <a:rPr lang="en-US" b="1" dirty="0">
                <a:ln w="28575">
                  <a:solidFill>
                    <a:schemeClr val="tx1"/>
                  </a:solidFill>
                </a:ln>
                <a:solidFill>
                  <a:srgbClr val="66FF66"/>
                </a:solidFill>
                <a:latin typeface="Arial Black" pitchFamily="34" charset="0"/>
              </a:rPr>
              <a:t>n</a:t>
            </a:r>
            <a:r>
              <a:rPr lang="en-US" b="1" dirty="0">
                <a:ln w="28575">
                  <a:solidFill>
                    <a:schemeClr val="tx1"/>
                  </a:solidFill>
                </a:ln>
                <a:solidFill>
                  <a:srgbClr val="33CC33"/>
                </a:solidFill>
                <a:latin typeface="Arial Black" pitchFamily="34" charset="0"/>
              </a:rPr>
              <a:t>d</a:t>
            </a:r>
            <a:r>
              <a:rPr lang="en-US" b="1" dirty="0">
                <a:ln w="28575">
                  <a:solidFill>
                    <a:schemeClr val="tx1"/>
                  </a:solidFill>
                </a:ln>
                <a:solidFill>
                  <a:srgbClr val="339933"/>
                </a:solidFill>
                <a:latin typeface="Arial Black" pitchFamily="34" charset="0"/>
              </a:rPr>
              <a:t>s</a:t>
            </a:r>
            <a:r>
              <a:rPr lang="en-US" b="1" dirty="0">
                <a:ln w="28575">
                  <a:solidFill>
                    <a:schemeClr val="tx1"/>
                  </a:solidFill>
                </a:ln>
                <a:latin typeface="Arial Black" pitchFamily="34" charset="0"/>
              </a:rPr>
              <a:t> </a:t>
            </a:r>
            <a:r>
              <a:rPr lang="en-US" b="1" dirty="0">
                <a:ln w="28575">
                  <a:solidFill>
                    <a:schemeClr val="tx1"/>
                  </a:solidFill>
                </a:ln>
                <a:solidFill>
                  <a:srgbClr val="339966"/>
                </a:solidFill>
                <a:latin typeface="Arial Black" pitchFamily="34" charset="0"/>
              </a:rPr>
              <a:t>p</a:t>
            </a:r>
            <a:r>
              <a:rPr lang="en-US" b="1" dirty="0">
                <a:ln w="28575">
                  <a:solidFill>
                    <a:schemeClr val="tx1"/>
                  </a:solidFill>
                </a:ln>
                <a:solidFill>
                  <a:srgbClr val="008080"/>
                </a:solidFill>
                <a:latin typeface="Arial Black" pitchFamily="34" charset="0"/>
              </a:rPr>
              <a:t>r</a:t>
            </a:r>
            <a:r>
              <a:rPr lang="en-US" b="1" dirty="0">
                <a:ln w="28575">
                  <a:solidFill>
                    <a:schemeClr val="tx1"/>
                  </a:solidFill>
                </a:ln>
                <a:solidFill>
                  <a:srgbClr val="006666"/>
                </a:solidFill>
                <a:latin typeface="Arial Black" pitchFamily="34" charset="0"/>
              </a:rPr>
              <a:t>o</a:t>
            </a:r>
            <a:r>
              <a:rPr lang="en-US" b="1" dirty="0">
                <a:ln w="28575">
                  <a:solidFill>
                    <a:schemeClr val="tx1"/>
                  </a:solidFill>
                </a:ln>
                <a:solidFill>
                  <a:srgbClr val="336699"/>
                </a:solidFill>
                <a:latin typeface="Arial Black" pitchFamily="34" charset="0"/>
              </a:rPr>
              <a:t>p</a:t>
            </a:r>
            <a:r>
              <a:rPr lang="en-US" b="1" dirty="0">
                <a:ln w="28575">
                  <a:solidFill>
                    <a:schemeClr val="tx1"/>
                  </a:solidFill>
                </a:ln>
                <a:solidFill>
                  <a:srgbClr val="003399"/>
                </a:solidFill>
                <a:latin typeface="Arial Black" pitchFamily="34" charset="0"/>
              </a:rPr>
              <a:t>e</a:t>
            </a:r>
            <a:r>
              <a:rPr lang="en-US" b="1" dirty="0">
                <a:ln w="28575">
                  <a:solidFill>
                    <a:schemeClr val="tx1"/>
                  </a:solidFill>
                </a:ln>
                <a:solidFill>
                  <a:srgbClr val="0000CC"/>
                </a:solidFill>
                <a:latin typeface="Arial Black" pitchFamily="34" charset="0"/>
              </a:rPr>
              <a:t>r</a:t>
            </a:r>
            <a:r>
              <a:rPr lang="en-US" b="1" dirty="0">
                <a:ln w="28575">
                  <a:solidFill>
                    <a:schemeClr val="tx1"/>
                  </a:solidFill>
                </a:ln>
                <a:solidFill>
                  <a:srgbClr val="3333FF"/>
                </a:solidFill>
                <a:latin typeface="Arial Black" pitchFamily="34" charset="0"/>
              </a:rPr>
              <a:t>l</a:t>
            </a:r>
            <a:r>
              <a:rPr lang="en-US" b="1" dirty="0">
                <a:ln w="28575">
                  <a:solidFill>
                    <a:schemeClr val="tx1"/>
                  </a:solidFill>
                </a:ln>
                <a:solidFill>
                  <a:srgbClr val="99CCFF"/>
                </a:solidFill>
                <a:latin typeface="Arial Black" pitchFamily="34" charset="0"/>
              </a:rPr>
              <a:t>y</a:t>
            </a:r>
            <a:r>
              <a:rPr lang="en-US" b="1" dirty="0" smtClean="0">
                <a:ln w="28575">
                  <a:solidFill>
                    <a:schemeClr val="tx1"/>
                  </a:solidFill>
                </a:ln>
                <a:solidFill>
                  <a:srgbClr val="CCFFFF"/>
                </a:solidFill>
                <a:latin typeface="Arial Black" pitchFamily="34" charset="0"/>
              </a:rPr>
              <a:t>?</a:t>
            </a:r>
            <a:endParaRPr lang="th-TH" dirty="0">
              <a:ln w="28575">
                <a:solidFill>
                  <a:schemeClr val="tx1"/>
                </a:solidFill>
              </a:ln>
            </a:endParaRPr>
          </a:p>
        </p:txBody>
      </p:sp>
      <p:sp>
        <p:nvSpPr>
          <p:cNvPr id="3" name="ตัวยึดเนื้อหา 2"/>
          <p:cNvSpPr>
            <a:spLocks noGrp="1"/>
          </p:cNvSpPr>
          <p:nvPr>
            <p:ph idx="1"/>
          </p:nvPr>
        </p:nvSpPr>
        <p:spPr>
          <a:xfrm>
            <a:off x="357158" y="214291"/>
            <a:ext cx="3643338" cy="3929090"/>
          </a:xfrm>
        </p:spPr>
        <p:txBody>
          <a:bodyPr>
            <a:normAutofit/>
          </a:bodyPr>
          <a:lstStyle/>
          <a:p>
            <a:pPr algn="ctr">
              <a:buNone/>
            </a:pPr>
            <a:r>
              <a:rPr lang="en-US" sz="1800" b="1" dirty="0" smtClean="0">
                <a:solidFill>
                  <a:srgbClr val="660066"/>
                </a:solidFill>
                <a:latin typeface="Bradley Hand ITC" pitchFamily="66" charset="0"/>
              </a:rPr>
              <a:t>“Keeping hands clean is one of the best ways to prevent the spread of infection and illness”</a:t>
            </a:r>
          </a:p>
          <a:p>
            <a:pPr algn="ctr">
              <a:buNone/>
            </a:pPr>
            <a:endParaRPr lang="en-US" sz="1800" dirty="0" smtClean="0">
              <a:solidFill>
                <a:srgbClr val="660066"/>
              </a:solidFill>
              <a:latin typeface="Bradley Hand ITC" pitchFamily="66" charset="0"/>
            </a:endParaRPr>
          </a:p>
          <a:p>
            <a:pPr algn="ctr">
              <a:buNone/>
            </a:pPr>
            <a:endParaRPr lang="en-US" sz="1800" dirty="0" smtClean="0">
              <a:solidFill>
                <a:srgbClr val="660066"/>
              </a:solidFill>
              <a:latin typeface="Bradley Hand ITC" pitchFamily="66" charset="0"/>
            </a:endParaRPr>
          </a:p>
          <a:p>
            <a:pPr algn="ctr">
              <a:buNone/>
            </a:pPr>
            <a:r>
              <a:rPr lang="en-US" sz="1800" b="1" dirty="0" smtClean="0">
                <a:latin typeface="Bradley Hand ITC" pitchFamily="66" charset="0"/>
              </a:rPr>
              <a:t>Handwashing </a:t>
            </a:r>
            <a:r>
              <a:rPr lang="en-US" sz="1800" dirty="0" smtClean="0">
                <a:latin typeface="Bradley Hand ITC" pitchFamily="66" charset="0"/>
              </a:rPr>
              <a:t>is easy to do and it's one of the most effective ways to prevent the spread of many types of infection and illness in all settings—from your home and workplace to child care facilities and hospitals</a:t>
            </a:r>
            <a:endParaRPr lang="th-TH" sz="1800" dirty="0">
              <a:latin typeface="Bradley Hand ITC" pitchFamily="66" charset="0"/>
            </a:endParaRPr>
          </a:p>
        </p:txBody>
      </p:sp>
      <p:pic>
        <p:nvPicPr>
          <p:cNvPr id="4" name="รูปภาพ 3" descr="How to handwash"/>
          <p:cNvPicPr/>
          <p:nvPr/>
        </p:nvPicPr>
        <p:blipFill>
          <a:blip r:embed="rId2"/>
          <a:srcRect/>
          <a:stretch>
            <a:fillRect/>
          </a:stretch>
        </p:blipFill>
        <p:spPr bwMode="auto">
          <a:xfrm>
            <a:off x="4392272" y="71414"/>
            <a:ext cx="4680322" cy="6591319"/>
          </a:xfrm>
          <a:prstGeom prst="rect">
            <a:avLst/>
          </a:prstGeom>
          <a:noFill/>
          <a:ln w="9525">
            <a:noFill/>
            <a:miter lim="800000"/>
            <a:headEnd/>
            <a:tailEnd/>
          </a:ln>
        </p:spPr>
      </p:pic>
      <p:pic>
        <p:nvPicPr>
          <p:cNvPr id="1026" name="Picture 2" descr="C:\Documents and Settings\Administrator\My Documents\My Pictures\My Pictures\Line\24726.gif"/>
          <p:cNvPicPr>
            <a:picLocks noChangeAspect="1" noChangeArrowheads="1"/>
          </p:cNvPicPr>
          <p:nvPr/>
        </p:nvPicPr>
        <p:blipFill>
          <a:blip r:embed="rId3"/>
          <a:srcRect/>
          <a:stretch>
            <a:fillRect/>
          </a:stretch>
        </p:blipFill>
        <p:spPr bwMode="auto">
          <a:xfrm flipV="1">
            <a:off x="357158" y="1357298"/>
            <a:ext cx="3642234" cy="1761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55</Words>
  <Application>Microsoft Office PowerPoint</Application>
  <PresentationFormat>นำเสนอทางหน้าจอ (4:3)</PresentationFormat>
  <Paragraphs>5</Paragraphs>
  <Slides>1</Slides>
  <Notes>0</Notes>
  <HiddenSlides>0</HiddenSlides>
  <MMClips>0</MMClips>
  <ScaleCrop>false</ScaleCrop>
  <HeadingPairs>
    <vt:vector size="4" baseType="variant">
      <vt:variant>
        <vt:lpstr>ชุดรูปแบบ</vt:lpstr>
      </vt:variant>
      <vt:variant>
        <vt:i4>1</vt:i4>
      </vt:variant>
      <vt:variant>
        <vt:lpstr>ชื่อเรื่องภาพนิ่ง</vt:lpstr>
      </vt:variant>
      <vt:variant>
        <vt:i4>1</vt:i4>
      </vt:variant>
    </vt:vector>
  </HeadingPairs>
  <TitlesOfParts>
    <vt:vector size="2" baseType="lpstr">
      <vt:lpstr>ชุดรูปแบบของ Office</vt:lpstr>
      <vt:lpstr>How do I wash my hands properly?</vt:lpstr>
    </vt:vector>
  </TitlesOfParts>
  <Company>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I wash my hands properly? </dc:title>
  <dc:creator>HomeUser</dc:creator>
  <cp:lastModifiedBy>HomeUser</cp:lastModifiedBy>
  <cp:revision>5</cp:revision>
  <dcterms:created xsi:type="dcterms:W3CDTF">2013-12-16T05:11:03Z</dcterms:created>
  <dcterms:modified xsi:type="dcterms:W3CDTF">2013-12-16T11:01:20Z</dcterms:modified>
</cp:coreProperties>
</file>